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18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7139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-восприятие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величины –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-восприятие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–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– 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графических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умений –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восприятие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–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400" b="1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indent="0">
              <a:buNone/>
            </a:pPr>
            <a:r>
              <a:rPr lang="ru-RU" sz="3600"/>
              <a:t>-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Цветовосприятие –  </a:t>
            </a:r>
            <a:r>
              <a:rPr lang="ru-RU" sz="4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dirty="0">
              <a:solidFill>
                <a:srgbClr val="009900"/>
              </a:solidFill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752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8&amp;slidetitle=Презентация PowerPoint" highlightClick="1"/>
          </p:cNvPr>
          <p:cNvSpPr/>
          <p:nvPr/>
        </p:nvSpPr>
        <p:spPr>
          <a:xfrm>
            <a:off x="8172400" y="6165304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35</Words>
  <Application>Microsoft Office PowerPoint</Application>
  <PresentationFormat>Экран (4:3)</PresentationFormat>
  <Paragraphs>9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20</cp:revision>
  <dcterms:created xsi:type="dcterms:W3CDTF">2014-11-29T12:42:40Z</dcterms:created>
  <dcterms:modified xsi:type="dcterms:W3CDTF">2014-12-12T16:26:53Z</dcterms:modified>
</cp:coreProperties>
</file>